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omic Sans MS" panose="030F0702030302020204" pitchFamily="66" charset="0"/>
      <p:regular r:id="rId45"/>
      <p:bold r:id="rId46"/>
      <p:italic r:id="rId47"/>
      <p:boldItalic r:id="rId48"/>
    </p:embeddedFont>
    <p:embeddedFont>
      <p:font typeface="Poppi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10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96899"/>
            <a:chOff x="6919610" y="1435135"/>
            <a:chExt cx="4653866" cy="1196899"/>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96899"/>
              <a:chOff x="1381328" y="1434829"/>
              <a:chExt cx="3988340" cy="1196899"/>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738664"/>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a:t>
                </a:r>
                <a:r>
                  <a:rPr lang="en-IN" dirty="0" err="1"/>
                  <a:t>Jupyter</a:t>
                </a:r>
                <a:r>
                  <a:rPr lang="en-IN" dirty="0"/>
                  <a:t> Notebook </a:t>
                </a:r>
                <a:r>
                  <a:rPr lang="en-GB" dirty="0">
                    <a:solidFill>
                      <a:schemeClr val="tx1">
                        <a:lumMod val="75000"/>
                        <a:lumOff val="25000"/>
                      </a:schemeClr>
                    </a:solidFill>
                    <a:latin typeface="Poppins" panose="020B0604020202020204" charset="0"/>
                    <a:cs typeface="Poppins" panose="020B0604020202020204" charset="0"/>
                  </a:rPr>
                  <a:t>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983</TotalTime>
  <Words>1534</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Source Sans Pro</vt:lpstr>
      <vt:lpstr>Poppins</vt:lpstr>
      <vt:lpstr>Arial</vt:lpstr>
      <vt:lpstr>Calibri</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DeLL</cp:lastModifiedBy>
  <cp:revision>56</cp:revision>
  <dcterms:created xsi:type="dcterms:W3CDTF">2022-09-23T13:48:30Z</dcterms:created>
  <dcterms:modified xsi:type="dcterms:W3CDTF">2025-10-21T09:29:03Z</dcterms:modified>
</cp:coreProperties>
</file>